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62" r:id="rId6"/>
    <p:sldId id="263" r:id="rId7"/>
    <p:sldId id="260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osis" pitchFamily="2" charset="77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567F1-B9E4-024E-803A-84E7A54C6789}" v="2" dt="2021-10-06T15:45:45.495"/>
    <p1510:client id="{777A1249-CBEC-4A15-A299-B648227063D3}" v="346" dt="2021-10-06T08:12:55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zeed AlKhalaf" userId="b24f304105e8eb6e" providerId="LiveId" clId="{E1DC71FE-E4E0-574F-8CA2-78B65E3D87BB}"/>
    <pc:docChg chg="undo custSel addSld delSld modSld sldOrd modMainMaster">
      <pc:chgData name="Yazeed AlKhalaf" userId="b24f304105e8eb6e" providerId="LiveId" clId="{E1DC71FE-E4E0-574F-8CA2-78B65E3D87BB}" dt="2021-10-01T12:25:03.369" v="450"/>
      <pc:docMkLst>
        <pc:docMk/>
      </pc:docMkLst>
      <pc:sldChg chg="addSp modSp mod modTransition">
        <pc:chgData name="Yazeed AlKhalaf" userId="b24f304105e8eb6e" providerId="LiveId" clId="{E1DC71FE-E4E0-574F-8CA2-78B65E3D87BB}" dt="2021-10-01T12:25:03.369" v="450"/>
        <pc:sldMkLst>
          <pc:docMk/>
          <pc:sldMk cId="2368744551" sldId="256"/>
        </pc:sldMkLst>
        <pc:spChg chg="mod">
          <ac:chgData name="Yazeed AlKhalaf" userId="b24f304105e8eb6e" providerId="LiveId" clId="{E1DC71FE-E4E0-574F-8CA2-78B65E3D87BB}" dt="2021-10-01T12:22:53.240" v="379" actId="1076"/>
          <ac:spMkLst>
            <pc:docMk/>
            <pc:sldMk cId="2368744551" sldId="256"/>
            <ac:spMk id="2" creationId="{CD41EECD-503C-174B-BE71-5045550957EF}"/>
          </ac:spMkLst>
        </pc:spChg>
        <pc:spChg chg="mod">
          <ac:chgData name="Yazeed AlKhalaf" userId="b24f304105e8eb6e" providerId="LiveId" clId="{E1DC71FE-E4E0-574F-8CA2-78B65E3D87BB}" dt="2021-10-01T12:22:53.240" v="379" actId="1076"/>
          <ac:spMkLst>
            <pc:docMk/>
            <pc:sldMk cId="2368744551" sldId="256"/>
            <ac:spMk id="3" creationId="{275B9404-F09F-FB40-A6B4-13C6CC97DF2B}"/>
          </ac:spMkLst>
        </pc:spChg>
        <pc:picChg chg="add mod modCrop">
          <ac:chgData name="Yazeed AlKhalaf" userId="b24f304105e8eb6e" providerId="LiveId" clId="{E1DC71FE-E4E0-574F-8CA2-78B65E3D87BB}" dt="2021-10-01T12:23:00.823" v="383" actId="1076"/>
          <ac:picMkLst>
            <pc:docMk/>
            <pc:sldMk cId="2368744551" sldId="256"/>
            <ac:picMk id="5" creationId="{9B1743A9-329E-1A49-96E9-58EC14BDADF9}"/>
          </ac:picMkLst>
        </pc:picChg>
      </pc:sldChg>
      <pc:sldChg chg="addSp delSp modSp mod modTransition modAnim">
        <pc:chgData name="Yazeed AlKhalaf" userId="b24f304105e8eb6e" providerId="LiveId" clId="{E1DC71FE-E4E0-574F-8CA2-78B65E3D87BB}" dt="2021-10-01T12:25:03.369" v="450"/>
        <pc:sldMkLst>
          <pc:docMk/>
          <pc:sldMk cId="1286382407" sldId="257"/>
        </pc:sldMkLst>
        <pc:picChg chg="add del mod">
          <ac:chgData name="Yazeed AlKhalaf" userId="b24f304105e8eb6e" providerId="LiveId" clId="{E1DC71FE-E4E0-574F-8CA2-78B65E3D87BB}" dt="2021-10-01T12:24:37.071" v="444" actId="478"/>
          <ac:picMkLst>
            <pc:docMk/>
            <pc:sldMk cId="1286382407" sldId="257"/>
            <ac:picMk id="4" creationId="{3CD21A1D-66B7-8E45-9A7F-DAF0152677E0}"/>
          </ac:picMkLst>
        </pc:picChg>
        <pc:picChg chg="add mod">
          <ac:chgData name="Yazeed AlKhalaf" userId="b24f304105e8eb6e" providerId="LiveId" clId="{E1DC71FE-E4E0-574F-8CA2-78B65E3D87BB}" dt="2021-10-01T12:24:37.872" v="445"/>
          <ac:picMkLst>
            <pc:docMk/>
            <pc:sldMk cId="1286382407" sldId="257"/>
            <ac:picMk id="5" creationId="{8C30391D-0613-EC45-8DE4-F2138FEEE5AE}"/>
          </ac:picMkLst>
        </pc:picChg>
      </pc:sldChg>
      <pc:sldChg chg="addSp delSp modSp mod modTransition">
        <pc:chgData name="Yazeed AlKhalaf" userId="b24f304105e8eb6e" providerId="LiveId" clId="{E1DC71FE-E4E0-574F-8CA2-78B65E3D87BB}" dt="2021-10-01T12:25:03.369" v="450"/>
        <pc:sldMkLst>
          <pc:docMk/>
          <pc:sldMk cId="4008845993" sldId="258"/>
        </pc:sldMkLst>
        <pc:picChg chg="add del mod">
          <ac:chgData name="Yazeed AlKhalaf" userId="b24f304105e8eb6e" providerId="LiveId" clId="{E1DC71FE-E4E0-574F-8CA2-78B65E3D87BB}" dt="2021-10-01T12:24:35.415" v="443" actId="478"/>
          <ac:picMkLst>
            <pc:docMk/>
            <pc:sldMk cId="4008845993" sldId="258"/>
            <ac:picMk id="4" creationId="{4B3A5B97-4623-D14D-B890-E87CC92972C0}"/>
          </ac:picMkLst>
        </pc:picChg>
        <pc:picChg chg="add mod">
          <ac:chgData name="Yazeed AlKhalaf" userId="b24f304105e8eb6e" providerId="LiveId" clId="{E1DC71FE-E4E0-574F-8CA2-78B65E3D87BB}" dt="2021-10-01T12:24:39.416" v="446"/>
          <ac:picMkLst>
            <pc:docMk/>
            <pc:sldMk cId="4008845993" sldId="258"/>
            <ac:picMk id="5" creationId="{88170445-F975-8743-A9DD-35785E25825F}"/>
          </ac:picMkLst>
        </pc:picChg>
      </pc:sldChg>
      <pc:sldChg chg="addSp delSp modSp mod modTransition">
        <pc:chgData name="Yazeed AlKhalaf" userId="b24f304105e8eb6e" providerId="LiveId" clId="{E1DC71FE-E4E0-574F-8CA2-78B65E3D87BB}" dt="2021-10-01T12:25:03.369" v="450"/>
        <pc:sldMkLst>
          <pc:docMk/>
          <pc:sldMk cId="1650888727" sldId="259"/>
        </pc:sldMkLst>
        <pc:spChg chg="del">
          <ac:chgData name="Yazeed AlKhalaf" userId="b24f304105e8eb6e" providerId="LiveId" clId="{E1DC71FE-E4E0-574F-8CA2-78B65E3D87BB}" dt="2021-10-01T12:16:07.863" v="2"/>
          <ac:spMkLst>
            <pc:docMk/>
            <pc:sldMk cId="1650888727" sldId="259"/>
            <ac:spMk id="11" creationId="{DD3DCCA4-C6C7-2F47-AF5A-0B6F684A4004}"/>
          </ac:spMkLst>
        </pc:spChg>
        <pc:picChg chg="add mod">
          <ac:chgData name="Yazeed AlKhalaf" userId="b24f304105e8eb6e" providerId="LiveId" clId="{E1DC71FE-E4E0-574F-8CA2-78B65E3D87BB}" dt="2021-10-01T12:24:29.003" v="442" actId="1076"/>
          <ac:picMkLst>
            <pc:docMk/>
            <pc:sldMk cId="1650888727" sldId="259"/>
            <ac:picMk id="12" creationId="{7A066474-0C26-4B44-B023-59F2B300A5A0}"/>
          </ac:picMkLst>
        </pc:picChg>
      </pc:sldChg>
      <pc:sldChg chg="modSp add mod ord modTransition">
        <pc:chgData name="Yazeed AlKhalaf" userId="b24f304105e8eb6e" providerId="LiveId" clId="{E1DC71FE-E4E0-574F-8CA2-78B65E3D87BB}" dt="2021-10-01T12:25:03.369" v="450"/>
        <pc:sldMkLst>
          <pc:docMk/>
          <pc:sldMk cId="2071923659" sldId="260"/>
        </pc:sldMkLst>
        <pc:spChg chg="mod">
          <ac:chgData name="Yazeed AlKhalaf" userId="b24f304105e8eb6e" providerId="LiveId" clId="{E1DC71FE-E4E0-574F-8CA2-78B65E3D87BB}" dt="2021-10-01T12:16:12.587" v="9" actId="20577"/>
          <ac:spMkLst>
            <pc:docMk/>
            <pc:sldMk cId="2071923659" sldId="260"/>
            <ac:spMk id="2" creationId="{CD41EECD-503C-174B-BE71-5045550957EF}"/>
          </ac:spMkLst>
        </pc:spChg>
        <pc:spChg chg="mod">
          <ac:chgData name="Yazeed AlKhalaf" userId="b24f304105e8eb6e" providerId="LiveId" clId="{E1DC71FE-E4E0-574F-8CA2-78B65E3D87BB}" dt="2021-10-01T12:16:20.665" v="27" actId="20577"/>
          <ac:spMkLst>
            <pc:docMk/>
            <pc:sldMk cId="2071923659" sldId="260"/>
            <ac:spMk id="3" creationId="{275B9404-F09F-FB40-A6B4-13C6CC97DF2B}"/>
          </ac:spMkLst>
        </pc:spChg>
      </pc:sldChg>
      <pc:sldChg chg="addSp delSp modSp new mod modTransition modClrScheme chgLayout">
        <pc:chgData name="Yazeed AlKhalaf" userId="b24f304105e8eb6e" providerId="LiveId" clId="{E1DC71FE-E4E0-574F-8CA2-78B65E3D87BB}" dt="2021-10-01T12:25:03.369" v="450"/>
        <pc:sldMkLst>
          <pc:docMk/>
          <pc:sldMk cId="1792151378" sldId="261"/>
        </pc:sldMkLst>
        <pc:spChg chg="mod ord">
          <ac:chgData name="Yazeed AlKhalaf" userId="b24f304105e8eb6e" providerId="LiveId" clId="{E1DC71FE-E4E0-574F-8CA2-78B65E3D87BB}" dt="2021-10-01T12:19:23.627" v="333" actId="700"/>
          <ac:spMkLst>
            <pc:docMk/>
            <pc:sldMk cId="1792151378" sldId="261"/>
            <ac:spMk id="2" creationId="{FDB5FDF0-5E57-E047-97A7-864790829319}"/>
          </ac:spMkLst>
        </pc:spChg>
        <pc:spChg chg="mod ord">
          <ac:chgData name="Yazeed AlKhalaf" userId="b24f304105e8eb6e" providerId="LiveId" clId="{E1DC71FE-E4E0-574F-8CA2-78B65E3D87BB}" dt="2021-10-01T12:20:39.375" v="342" actId="20577"/>
          <ac:spMkLst>
            <pc:docMk/>
            <pc:sldMk cId="1792151378" sldId="261"/>
            <ac:spMk id="3" creationId="{22B578B3-3CA5-9247-B2D9-63EF168F191E}"/>
          </ac:spMkLst>
        </pc:spChg>
        <pc:spChg chg="add del mod ord">
          <ac:chgData name="Yazeed AlKhalaf" userId="b24f304105e8eb6e" providerId="LiveId" clId="{E1DC71FE-E4E0-574F-8CA2-78B65E3D87BB}" dt="2021-10-01T12:19:23.627" v="333" actId="700"/>
          <ac:spMkLst>
            <pc:docMk/>
            <pc:sldMk cId="1792151378" sldId="261"/>
            <ac:spMk id="4" creationId="{DC3768B5-191D-854E-924A-BD40B2FE3983}"/>
          </ac:spMkLst>
        </pc:spChg>
        <pc:picChg chg="add mod">
          <ac:chgData name="Yazeed AlKhalaf" userId="b24f304105e8eb6e" providerId="LiveId" clId="{E1DC71FE-E4E0-574F-8CA2-78B65E3D87BB}" dt="2021-10-01T12:24:40.483" v="447"/>
          <ac:picMkLst>
            <pc:docMk/>
            <pc:sldMk cId="1792151378" sldId="261"/>
            <ac:picMk id="5" creationId="{DEB3D83A-F032-854F-8CE3-1BC4DFAAE773}"/>
          </ac:picMkLst>
        </pc:picChg>
      </pc:sldChg>
      <pc:sldChg chg="add del">
        <pc:chgData name="Yazeed AlKhalaf" userId="b24f304105e8eb6e" providerId="LiveId" clId="{E1DC71FE-E4E0-574F-8CA2-78B65E3D87BB}" dt="2021-10-01T12:16:43.404" v="29" actId="2696"/>
        <pc:sldMkLst>
          <pc:docMk/>
          <pc:sldMk cId="2562774483" sldId="261"/>
        </pc:sldMkLst>
      </pc:sldChg>
      <pc:sldMasterChg chg="modTransition modSldLayout">
        <pc:chgData name="Yazeed AlKhalaf" userId="b24f304105e8eb6e" providerId="LiveId" clId="{E1DC71FE-E4E0-574F-8CA2-78B65E3D87BB}" dt="2021-10-01T12:25:03.369" v="450"/>
        <pc:sldMasterMkLst>
          <pc:docMk/>
          <pc:sldMasterMk cId="908000095" sldId="2147483648"/>
        </pc:sldMasterMkLst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006300834" sldId="2147483649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240391381" sldId="2147483650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817055136" sldId="2147483651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4181529126" sldId="2147483652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38953799" sldId="2147483653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06518307" sldId="2147483654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1656844246" sldId="2147483655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49606139" sldId="2147483656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720138387" sldId="2147483657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484395489" sldId="2147483658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10216503" sldId="2147483659"/>
          </pc:sldLayoutMkLst>
        </pc:sldLayoutChg>
      </pc:sldMasterChg>
    </pc:docChg>
  </pc:docChgLst>
  <pc:docChgLst>
    <pc:chgData name="Yazeed AlKhalaf" userId="b24f304105e8eb6e" providerId="Windows Live" clId="Web-{777A1249-CBEC-4A15-A299-B648227063D3}"/>
    <pc:docChg chg="mod addSld delSld modSld addMainMaster delMainMaster modMainMaster setSldSz">
      <pc:chgData name="Yazeed AlKhalaf" userId="b24f304105e8eb6e" providerId="Windows Live" clId="Web-{777A1249-CBEC-4A15-A299-B648227063D3}" dt="2021-10-06T08:12:55.402" v="328"/>
      <pc:docMkLst>
        <pc:docMk/>
      </pc:docMkLst>
      <pc:sldChg chg="modSp mo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2368744551" sldId="256"/>
        </pc:sldMkLst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2368744551" sldId="256"/>
            <ac:spMk id="2" creationId="{CD41EECD-503C-174B-BE71-5045550957EF}"/>
          </ac:spMkLst>
        </pc:spChg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2368744551" sldId="256"/>
            <ac:spMk id="3" creationId="{275B9404-F09F-FB40-A6B4-13C6CC97DF2B}"/>
          </ac:spMkLst>
        </pc:spChg>
        <pc:picChg chg="mod">
          <ac:chgData name="Yazeed AlKhalaf" userId="b24f304105e8eb6e" providerId="Windows Live" clId="Web-{777A1249-CBEC-4A15-A299-B648227063D3}" dt="2021-10-06T08:10:22.305" v="301"/>
          <ac:picMkLst>
            <pc:docMk/>
            <pc:sldMk cId="2368744551" sldId="256"/>
            <ac:picMk id="5" creationId="{9B1743A9-329E-1A49-96E9-58EC14BDADF9}"/>
          </ac:picMkLst>
        </pc:picChg>
      </pc:sldChg>
      <pc:sldChg chg="addSp delSp modSp mod modClrScheme chgLayout">
        <pc:chgData name="Yazeed AlKhalaf" userId="b24f304105e8eb6e" providerId="Windows Live" clId="Web-{777A1249-CBEC-4A15-A299-B648227063D3}" dt="2021-10-06T08:12:23.948" v="325" actId="1076"/>
        <pc:sldMkLst>
          <pc:docMk/>
          <pc:sldMk cId="1286382407" sldId="257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1286382407" sldId="257"/>
            <ac:spMk id="2" creationId="{ADEDA135-A285-7D4F-94EA-2D46D16BE275}"/>
          </ac:spMkLst>
        </pc:spChg>
        <pc:spChg chg="del mod">
          <ac:chgData name="Yazeed AlKhalaf" userId="b24f304105e8eb6e" providerId="Windows Live" clId="Web-{777A1249-CBEC-4A15-A299-B648227063D3}" dt="2021-10-06T07:34:23.519" v="95"/>
          <ac:spMkLst>
            <pc:docMk/>
            <pc:sldMk cId="1286382407" sldId="257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34:25.941" v="97"/>
          <ac:spMkLst>
            <pc:docMk/>
            <pc:sldMk cId="1286382407" sldId="257"/>
            <ac:spMk id="6" creationId="{8FFF8AE6-DBF0-4ACA-85D0-F9DBD52074A8}"/>
          </ac:spMkLst>
        </pc:spChg>
        <pc:spChg chg="add mod">
          <ac:chgData name="Yazeed AlKhalaf" userId="b24f304105e8eb6e" providerId="Windows Live" clId="Web-{777A1249-CBEC-4A15-A299-B648227063D3}" dt="2021-10-06T08:12:23.948" v="325" actId="1076"/>
          <ac:spMkLst>
            <pc:docMk/>
            <pc:sldMk cId="1286382407" sldId="257"/>
            <ac:spMk id="10" creationId="{9711BB98-6A34-4BB0-95C2-84912781A3B1}"/>
          </ac:spMkLst>
        </pc:spChg>
        <pc:picChg chg="del">
          <ac:chgData name="Yazeed AlKhalaf" userId="b24f304105e8eb6e" providerId="Windows Live" clId="Web-{777A1249-CBEC-4A15-A299-B648227063D3}" dt="2021-10-06T07:34:24.238" v="96"/>
          <ac:picMkLst>
            <pc:docMk/>
            <pc:sldMk cId="1286382407" sldId="257"/>
            <ac:picMk id="5" creationId="{8C30391D-0613-EC45-8DE4-F2138FEEE5AE}"/>
          </ac:picMkLst>
        </pc:picChg>
        <pc:picChg chg="add del mod">
          <ac:chgData name="Yazeed AlKhalaf" userId="b24f304105e8eb6e" providerId="Windows Live" clId="Web-{777A1249-CBEC-4A15-A299-B648227063D3}" dt="2021-10-06T08:01:51.527" v="285"/>
          <ac:picMkLst>
            <pc:docMk/>
            <pc:sldMk cId="1286382407" sldId="257"/>
            <ac:picMk id="7" creationId="{E4696073-08A6-4A1F-91AD-14925B34BC08}"/>
          </ac:picMkLst>
        </pc:picChg>
        <pc:picChg chg="add mod">
          <ac:chgData name="Yazeed AlKhalaf" userId="b24f304105e8eb6e" providerId="Windows Live" clId="Web-{777A1249-CBEC-4A15-A299-B648227063D3}" dt="2021-10-06T08:10:57.618" v="313" actId="1076"/>
          <ac:picMkLst>
            <pc:docMk/>
            <pc:sldMk cId="1286382407" sldId="257"/>
            <ac:picMk id="8" creationId="{2A41E55E-844B-47F7-991C-DD727FED2737}"/>
          </ac:picMkLst>
        </pc:picChg>
      </pc:sldChg>
      <pc:sldChg chg="addSp delSp modSp mod modClrScheme chgLayout">
        <pc:chgData name="Yazeed AlKhalaf" userId="b24f304105e8eb6e" providerId="Windows Live" clId="Web-{777A1249-CBEC-4A15-A299-B648227063D3}" dt="2021-10-06T08:12:55.402" v="328"/>
        <pc:sldMkLst>
          <pc:docMk/>
          <pc:sldMk cId="4008845993" sldId="258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4008845993" sldId="258"/>
            <ac:spMk id="2" creationId="{ADEDA135-A285-7D4F-94EA-2D46D16BE275}"/>
          </ac:spMkLst>
        </pc:spChg>
        <pc:spChg chg="del mod">
          <ac:chgData name="Yazeed AlKhalaf" userId="b24f304105e8eb6e" providerId="Windows Live" clId="Web-{777A1249-CBEC-4A15-A299-B648227063D3}" dt="2021-10-06T07:29:42.075" v="56"/>
          <ac:spMkLst>
            <pc:docMk/>
            <pc:sldMk cId="4008845993" sldId="258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35:56.427" v="115"/>
          <ac:spMkLst>
            <pc:docMk/>
            <pc:sldMk cId="4008845993" sldId="258"/>
            <ac:spMk id="12" creationId="{A06E9509-4EC8-4728-9D7E-0C9304C639E8}"/>
          </ac:spMkLst>
        </pc:spChg>
        <pc:spChg chg="add mod ord">
          <ac:chgData name="Yazeed AlKhalaf" userId="b24f304105e8eb6e" providerId="Windows Live" clId="Web-{777A1249-CBEC-4A15-A299-B648227063D3}" dt="2021-10-06T08:10:22.305" v="301"/>
          <ac:spMkLst>
            <pc:docMk/>
            <pc:sldMk cId="4008845993" sldId="258"/>
            <ac:spMk id="14" creationId="{E9AB0FD6-1365-481E-A989-579BFCC831B0}"/>
          </ac:spMkLst>
        </pc:spChg>
        <pc:picChg chg="add del mod">
          <ac:chgData name="Yazeed AlKhalaf" userId="b24f304105e8eb6e" providerId="Windows Live" clId="Web-{777A1249-CBEC-4A15-A299-B648227063D3}" dt="2021-10-06T07:30:38.685" v="66"/>
          <ac:picMkLst>
            <pc:docMk/>
            <pc:sldMk cId="4008845993" sldId="258"/>
            <ac:picMk id="4" creationId="{C1AE4313-BA6C-48B2-8003-B6F7F10F9198}"/>
          </ac:picMkLst>
        </pc:picChg>
        <pc:picChg chg="del">
          <ac:chgData name="Yazeed AlKhalaf" userId="b24f304105e8eb6e" providerId="Windows Live" clId="Web-{777A1249-CBEC-4A15-A299-B648227063D3}" dt="2021-10-06T07:31:09.061" v="70"/>
          <ac:picMkLst>
            <pc:docMk/>
            <pc:sldMk cId="4008845993" sldId="258"/>
            <ac:picMk id="5" creationId="{88170445-F975-8743-A9DD-35785E25825F}"/>
          </ac:picMkLst>
        </pc:picChg>
        <pc:picChg chg="add del mod">
          <ac:chgData name="Yazeed AlKhalaf" userId="b24f304105e8eb6e" providerId="Windows Live" clId="Web-{777A1249-CBEC-4A15-A299-B648227063D3}" dt="2021-10-06T07:32:18.500" v="74"/>
          <ac:picMkLst>
            <pc:docMk/>
            <pc:sldMk cId="4008845993" sldId="258"/>
            <ac:picMk id="6" creationId="{837544D6-48FB-4E4E-B043-C0604379B663}"/>
          </ac:picMkLst>
        </pc:picChg>
        <pc:picChg chg="add del mod">
          <ac:chgData name="Yazeed AlKhalaf" userId="b24f304105e8eb6e" providerId="Windows Live" clId="Web-{777A1249-CBEC-4A15-A299-B648227063D3}" dt="2021-10-06T07:33:05.892" v="86"/>
          <ac:picMkLst>
            <pc:docMk/>
            <pc:sldMk cId="4008845993" sldId="258"/>
            <ac:picMk id="7" creationId="{DC3AB7E0-71EA-4912-90E4-FD3550655135}"/>
          </ac:picMkLst>
        </pc:picChg>
        <pc:picChg chg="add del mod">
          <ac:chgData name="Yazeed AlKhalaf" userId="b24f304105e8eb6e" providerId="Windows Live" clId="Web-{777A1249-CBEC-4A15-A299-B648227063D3}" dt="2021-10-06T07:33:01.626" v="84"/>
          <ac:picMkLst>
            <pc:docMk/>
            <pc:sldMk cId="4008845993" sldId="258"/>
            <ac:picMk id="8" creationId="{89F6EB66-D490-45DD-994E-07242182CE96}"/>
          </ac:picMkLst>
        </pc:picChg>
        <pc:picChg chg="add del mod">
          <ac:chgData name="Yazeed AlKhalaf" userId="b24f304105e8eb6e" providerId="Windows Live" clId="Web-{777A1249-CBEC-4A15-A299-B648227063D3}" dt="2021-10-06T07:33:03.501" v="85"/>
          <ac:picMkLst>
            <pc:docMk/>
            <pc:sldMk cId="4008845993" sldId="258"/>
            <ac:picMk id="9" creationId="{7FECA078-F695-4908-9CA9-14B340A2DC2D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4008845993" sldId="258"/>
            <ac:picMk id="10" creationId="{DF80FEDE-0672-4CF7-9688-CDA93F18157F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4008845993" sldId="258"/>
            <ac:picMk id="11" creationId="{C4196740-8721-4465-8B20-64FAF1F2183D}"/>
          </ac:picMkLst>
        </pc:picChg>
        <pc:picChg chg="add del mod">
          <ac:chgData name="Yazeed AlKhalaf" userId="b24f304105e8eb6e" providerId="Windows Live" clId="Web-{777A1249-CBEC-4A15-A299-B648227063D3}" dt="2021-10-06T08:12:55.402" v="328"/>
          <ac:picMkLst>
            <pc:docMk/>
            <pc:sldMk cId="4008845993" sldId="258"/>
            <ac:picMk id="15" creationId="{E0BD5DAE-346C-44AF-A66C-D61F2C9D9629}"/>
          </ac:picMkLst>
        </pc:picChg>
      </pc:sldChg>
      <pc:sldChg chg="del">
        <pc:chgData name="Yazeed AlKhalaf" userId="b24f304105e8eb6e" providerId="Windows Live" clId="Web-{777A1249-CBEC-4A15-A299-B648227063D3}" dt="2021-10-06T07:26:41.180" v="49"/>
        <pc:sldMkLst>
          <pc:docMk/>
          <pc:sldMk cId="1650888727" sldId="259"/>
        </pc:sldMkLst>
      </pc:sldChg>
      <pc:sldChg chg="modSp mod modClrScheme chgLayout">
        <pc:chgData name="Yazeed AlKhalaf" userId="b24f304105e8eb6e" providerId="Windows Live" clId="Web-{777A1249-CBEC-4A15-A299-B648227063D3}" dt="2021-10-06T08:10:22.164" v="300"/>
        <pc:sldMkLst>
          <pc:docMk/>
          <pc:sldMk cId="2071923659" sldId="260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071923659" sldId="260"/>
            <ac:spMk id="2" creationId="{CD41EECD-503C-174B-BE71-5045550957EF}"/>
          </ac:spMkLst>
        </pc:spChg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071923659" sldId="260"/>
            <ac:spMk id="3" creationId="{275B9404-F09F-FB40-A6B4-13C6CC97DF2B}"/>
          </ac:spMkLst>
        </pc:spChg>
      </pc:sldChg>
      <pc:sldChg chg="add del">
        <pc:chgData name="Yazeed AlKhalaf" userId="b24f304105e8eb6e" providerId="Windows Live" clId="Web-{777A1249-CBEC-4A15-A299-B648227063D3}" dt="2021-10-06T07:26:48.789" v="52"/>
        <pc:sldMkLst>
          <pc:docMk/>
          <pc:sldMk cId="1792151378" sldId="261"/>
        </pc:sldMkLst>
      </pc:sldChg>
      <pc:sldChg chg="addSp delSp modSp add mod replI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264999048" sldId="262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64999048" sldId="262"/>
            <ac:spMk id="2" creationId="{ADEDA135-A285-7D4F-94EA-2D46D16BE275}"/>
          </ac:spMkLst>
        </pc:spChg>
        <pc:spChg chg="del">
          <ac:chgData name="Yazeed AlKhalaf" userId="b24f304105e8eb6e" providerId="Windows Live" clId="Web-{777A1249-CBEC-4A15-A299-B648227063D3}" dt="2021-10-06T07:44:44.377" v="141"/>
          <ac:spMkLst>
            <pc:docMk/>
            <pc:sldMk cId="264999048" sldId="262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44:46.424" v="142"/>
          <ac:spMkLst>
            <pc:docMk/>
            <pc:sldMk cId="264999048" sldId="262"/>
            <ac:spMk id="6" creationId="{21856D14-9AA9-4A2F-B668-5763B2995CC5}"/>
          </ac:spMkLst>
        </pc:spChg>
        <pc:picChg chg="del">
          <ac:chgData name="Yazeed AlKhalaf" userId="b24f304105e8eb6e" providerId="Windows Live" clId="Web-{777A1249-CBEC-4A15-A299-B648227063D3}" dt="2021-10-06T07:34:30.363" v="98"/>
          <ac:picMkLst>
            <pc:docMk/>
            <pc:sldMk cId="264999048" sldId="262"/>
            <ac:picMk id="5" creationId="{88170445-F975-8743-A9DD-35785E25825F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264999048" sldId="262"/>
            <ac:picMk id="7" creationId="{7E1C150A-CD5F-432D-8774-B26F59A18AD2}"/>
          </ac:picMkLst>
        </pc:picChg>
      </pc:sldChg>
      <pc:sldChg chg="delSp modSp add del mod replI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965399648" sldId="263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965399648" sldId="263"/>
            <ac:spMk id="2" creationId="{ADEDA135-A285-7D4F-94EA-2D46D16BE275}"/>
          </ac:spMkLst>
        </pc:spChg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965399648" sldId="263"/>
            <ac:spMk id="3" creationId="{57FE6B75-1367-9547-89C3-C7DD7AC3F9EE}"/>
          </ac:spMkLst>
        </pc:spChg>
        <pc:picChg chg="del">
          <ac:chgData name="Yazeed AlKhalaf" userId="b24f304105e8eb6e" providerId="Windows Live" clId="Web-{777A1249-CBEC-4A15-A299-B648227063D3}" dt="2021-10-06T07:34:32.925" v="99"/>
          <ac:picMkLst>
            <pc:docMk/>
            <pc:sldMk cId="965399648" sldId="263"/>
            <ac:picMk id="5" creationId="{88170445-F975-8743-A9DD-35785E25825F}"/>
          </ac:picMkLst>
        </pc:picChg>
      </pc:sldChg>
      <pc:sldMasterChg chg="modSp add del addSldLayout delSldLayout modSldLayout">
        <pc:chgData name="Yazeed AlKhalaf" userId="b24f304105e8eb6e" providerId="Windows Live" clId="Web-{777A1249-CBEC-4A15-A299-B648227063D3}" dt="2021-10-06T08:10:22.305" v="301"/>
        <pc:sldMasterMkLst>
          <pc:docMk/>
          <pc:sldMasterMk cId="908000095" sldId="2147483648"/>
        </pc:sldMasterMkLst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2" creationId="{D8E8E595-F4D6-5C40-B1D5-4F1530934BC1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3" creationId="{CFF4BB8E-C2D0-D94D-AC9C-29A288B8BF5F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4" creationId="{C7C5756D-E95F-F641-8498-E9196A13DD1B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5" creationId="{3D40478C-0A13-A441-ADEB-13D897B7504C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6" creationId="{0435A178-A637-E84D-90A7-34B7F31F0285}"/>
          </ac:spMkLst>
        </pc:sp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006300834" sldId="2147483649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006300834" sldId="2147483649"/>
              <ac:spMk id="2" creationId="{A9D84E73-C30E-9F4E-86EA-ECCD748EF619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006300834" sldId="2147483649"/>
              <ac:spMk id="3" creationId="{8D51C41F-ED42-DD42-B637-0A64EB60527B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3240391381" sldId="2147483650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817055136" sldId="2147483651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817055136" sldId="2147483651"/>
              <ac:spMk id="2" creationId="{1CA50789-13FB-954C-A885-FA10BD990D5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817055136" sldId="2147483651"/>
              <ac:spMk id="3" creationId="{C8B930A6-F21A-C54B-89F2-60612AE48633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4181529126" sldId="2147483652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4181529126" sldId="2147483652"/>
              <ac:spMk id="3" creationId="{849F029E-D586-2A48-B709-91CBFA8A380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4181529126" sldId="2147483652"/>
              <ac:spMk id="4" creationId="{124B615F-B5F2-8842-9A3C-9B3D35EDBB0A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3838953799" sldId="2147483653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2" creationId="{979FB420-DF70-C94C-A772-E65F319BA9D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3" creationId="{1DE3DA2E-E5B9-1B49-8EE8-426FF6E6F3C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4" creationId="{62B3CF3C-8F3A-0F46-A222-EE3A1F952A6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5" creationId="{DE606470-B5A2-974A-9901-F751F312C3A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6" creationId="{06E9E87E-EB0C-9E44-94FC-94D93E143993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3806518307" sldId="2147483654"/>
          </pc:sldLayoutMkLst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1656844246" sldId="2147483655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3849606139" sldId="2147483656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2" creationId="{DD3BCADE-884D-D84F-8C64-9FF92D6FE13D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3" creationId="{F6667620-E947-964C-A2A8-C682BD6EAE1D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4" creationId="{F9C2CEDD-1480-384E-8D85-8338E8D65283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720138387" sldId="2147483657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2" creationId="{70D90955-0E7A-194E-9B52-4B21D596C4B9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3" creationId="{00211F01-6CCD-9F4D-A0FC-35E0823F650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4" creationId="{10508E0B-A142-884C-9F20-EE921DCAEE4A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484395489" sldId="2147483658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10216503" sldId="2147483659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10216503" sldId="2147483659"/>
              <ac:spMk id="2" creationId="{BFE6EEB4-A51F-0749-A873-981F1AB60B73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10216503" sldId="2147483659"/>
              <ac:spMk id="3" creationId="{D34C5EBD-E236-E441-98FD-2DFE6DCAF2D4}"/>
            </ac:spMkLst>
          </pc:spChg>
        </pc:sldLayoutChg>
      </pc:sldMasterChg>
      <pc:sldMasterChg chg="modSp add del modTransition addSldLayout delSldLayout modSldLayout">
        <pc:chgData name="Yazeed AlKhalaf" userId="b24f304105e8eb6e" providerId="Windows Live" clId="Web-{777A1249-CBEC-4A15-A299-B648227063D3}" dt="2021-10-06T08:10:22.164" v="300"/>
        <pc:sldMasterMkLst>
          <pc:docMk/>
          <pc:sldMasterMk cId="916636649" sldId="2147483660"/>
        </pc:sldMasterMkLst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2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3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4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5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6" creationId="{00000000-0000-0000-0000-000000000000}"/>
          </ac:spMkLst>
        </pc:sp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1575361122" sldId="2147483661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1575361122" sldId="2147483661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1575361122" sldId="2147483661"/>
              <ac:spMk id="3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596618927" sldId="2147483662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478797387" sldId="2147483663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478797387" sldId="2147483663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478797387" sldId="2147483663"/>
              <ac:spMk id="3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967427998" sldId="2147483664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967427998" sldId="2147483664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967427998" sldId="2147483664"/>
              <ac:spMk id="4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437185310" sldId="2147483665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4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5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6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591951703" sldId="214748366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226897718" sldId="2147483667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370920183" sldId="2147483668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4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088219600" sldId="2147483669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4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278916906" sldId="2147483670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290747778" sldId="2147483671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290747778" sldId="2147483671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290747778" sldId="2147483671"/>
              <ac:spMk id="3" creationId="{00000000-0000-0000-0000-000000000000}"/>
            </ac:spMkLst>
          </pc:spChg>
        </pc:sldLayoutChg>
      </pc:sldMasterChg>
      <pc:sldMasterChg chg="add del modTransition addSldLayout delSldLayout modSldLayout">
        <pc:chgData name="Yazeed AlKhalaf" userId="b24f304105e8eb6e" providerId="Windows Live" clId="Web-{777A1249-CBEC-4A15-A299-B648227063D3}" dt="2021-10-06T08:10:06.101" v="292"/>
        <pc:sldMasterMkLst>
          <pc:docMk/>
          <pc:sldMasterMk cId="3554215840" sldId="2147483660"/>
        </pc:sldMasterMkLst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83703861" sldId="2147483661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779535074" sldId="2147483662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3649796768" sldId="2147483663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521644459" sldId="2147483664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568120466" sldId="2147483665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477098457" sldId="214748366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920470396" sldId="2147483667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1341144250" sldId="2147483668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1868312944" sldId="2147483669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3909752263" sldId="2147483670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55030909" sldId="2147483671"/>
          </pc:sldLayoutMkLst>
        </pc:sldLayoutChg>
      </pc:sldMasterChg>
      <pc:sldMasterChg chg="add del modTransition addSldLayout delSldLayout modSldLayout">
        <pc:chgData name="Yazeed AlKhalaf" userId="b24f304105e8eb6e" providerId="Windows Live" clId="Web-{777A1249-CBEC-4A15-A299-B648227063D3}" dt="2021-10-06T08:10:20.367" v="298"/>
        <pc:sldMasterMkLst>
          <pc:docMk/>
          <pc:sldMasterMk cId="455814557" sldId="2147483672"/>
        </pc:sldMasterMkLst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1733654295" sldId="2147483673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4028191666" sldId="2147483674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639010748" sldId="2147483675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44634418" sldId="214748367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1346362803" sldId="2147483677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08608154" sldId="2147483678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822262928" sldId="2147483679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342843871" sldId="2147483680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277888281" sldId="2147483681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361163486" sldId="2147483682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00676664" sldId="2147483683"/>
          </pc:sldLayoutMkLst>
        </pc:sldLayoutChg>
      </pc:sldMasterChg>
    </pc:docChg>
  </pc:docChgLst>
  <pc:docChgLst>
    <pc:chgData name="Yazeed AlKhalaf" userId="b24f304105e8eb6e" providerId="LiveId" clId="{020567F1-B9E4-024E-803A-84E7A54C6789}"/>
    <pc:docChg chg="undo custSel addSld delSld modSld sldOrd">
      <pc:chgData name="Yazeed AlKhalaf" userId="b24f304105e8eb6e" providerId="LiveId" clId="{020567F1-B9E4-024E-803A-84E7A54C6789}" dt="2021-10-06T15:46:35.119" v="485" actId="207"/>
      <pc:docMkLst>
        <pc:docMk/>
      </pc:docMkLst>
      <pc:sldChg chg="addSp modSp mod">
        <pc:chgData name="Yazeed AlKhalaf" userId="b24f304105e8eb6e" providerId="LiveId" clId="{020567F1-B9E4-024E-803A-84E7A54C6789}" dt="2021-10-06T15:46:35.119" v="485" actId="207"/>
        <pc:sldMkLst>
          <pc:docMk/>
          <pc:sldMk cId="1286382407" sldId="257"/>
        </pc:sldMkLst>
        <pc:spChg chg="add mod">
          <ac:chgData name="Yazeed AlKhalaf" userId="b24f304105e8eb6e" providerId="LiveId" clId="{020567F1-B9E4-024E-803A-84E7A54C6789}" dt="2021-10-06T15:46:35.119" v="485" actId="207"/>
          <ac:spMkLst>
            <pc:docMk/>
            <pc:sldMk cId="1286382407" sldId="257"/>
            <ac:spMk id="5" creationId="{BC6D269A-4F80-7C49-81B8-7D92995731DD}"/>
          </ac:spMkLst>
        </pc:spChg>
        <pc:spChg chg="mod">
          <ac:chgData name="Yazeed AlKhalaf" userId="b24f304105e8eb6e" providerId="LiveId" clId="{020567F1-B9E4-024E-803A-84E7A54C6789}" dt="2021-10-06T15:44:02.233" v="224" actId="1076"/>
          <ac:spMkLst>
            <pc:docMk/>
            <pc:sldMk cId="1286382407" sldId="257"/>
            <ac:spMk id="10" creationId="{9711BB98-6A34-4BB0-95C2-84912781A3B1}"/>
          </ac:spMkLst>
        </pc:spChg>
      </pc:sldChg>
      <pc:sldChg chg="add del">
        <pc:chgData name="Yazeed AlKhalaf" userId="b24f304105e8eb6e" providerId="LiveId" clId="{020567F1-B9E4-024E-803A-84E7A54C6789}" dt="2021-10-06T15:41:49.166" v="1" actId="2696"/>
        <pc:sldMkLst>
          <pc:docMk/>
          <pc:sldMk cId="965399648" sldId="263"/>
        </pc:sldMkLst>
      </pc:sldChg>
      <pc:sldChg chg="modSp add mod ord">
        <pc:chgData name="Yazeed AlKhalaf" userId="b24f304105e8eb6e" providerId="LiveId" clId="{020567F1-B9E4-024E-803A-84E7A54C6789}" dt="2021-10-06T15:43:34.529" v="222" actId="20577"/>
        <pc:sldMkLst>
          <pc:docMk/>
          <pc:sldMk cId="3251243709" sldId="264"/>
        </pc:sldMkLst>
        <pc:spChg chg="mod">
          <ac:chgData name="Yazeed AlKhalaf" userId="b24f304105e8eb6e" providerId="LiveId" clId="{020567F1-B9E4-024E-803A-84E7A54C6789}" dt="2021-10-06T15:41:55.797" v="15" actId="20577"/>
          <ac:spMkLst>
            <pc:docMk/>
            <pc:sldMk cId="3251243709" sldId="264"/>
            <ac:spMk id="2" creationId="{ADEDA135-A285-7D4F-94EA-2D46D16BE275}"/>
          </ac:spMkLst>
        </pc:spChg>
        <pc:spChg chg="mod">
          <ac:chgData name="Yazeed AlKhalaf" userId="b24f304105e8eb6e" providerId="LiveId" clId="{020567F1-B9E4-024E-803A-84E7A54C6789}" dt="2021-10-06T15:43:34.529" v="222" actId="20577"/>
          <ac:spMkLst>
            <pc:docMk/>
            <pc:sldMk cId="3251243709" sldId="264"/>
            <ac:spMk id="3" creationId="{57FE6B75-1367-9547-89C3-C7DD7AC3F9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4E73-C30E-9F4E-86EA-ECCD748E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1C41F-ED42-DD42-B637-0A64EB605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CFFC-343F-174D-8F25-FCC52E1D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7FE5-0C30-B848-B667-78A11EDC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64FB-74DC-D344-9834-905C132A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630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46C4-713F-044A-8524-5755D78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F978B-D2EF-7645-804E-10CAA631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578-E2E7-ED40-87B1-9A2348F1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A827-2460-9D4A-9DA4-8C50B056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6131B-196B-8A42-8515-12B5456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843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6EEB4-A51F-0749-A873-981F1AB60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C5EBD-E236-E441-98FD-2DFE6DCAF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01F27-78DB-3E41-86DC-D00C353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09493-5F2B-CE41-9749-58001F37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2E0C8-4CD7-CB41-8DF2-3E480DC9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021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69A9-A5DC-AE45-9A13-5E7FCB62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6060-A110-B243-A27D-19CCF071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7759-6E25-094B-AEC0-BD9833EF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74EC-3702-3E41-B238-D76BF73D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DCFD-0886-7B40-8935-EEB4AF89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4039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0789-13FB-954C-A885-FA10BD99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930A6-F21A-C54B-89F2-60612AE4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B80F-640D-5349-8345-10BD2878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7AAA6-F2A9-1549-828F-0A61D92D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23F93-C6D5-4340-90F6-F69613AB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1705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0DF9-37E9-8C4E-ADA6-34D94984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F029E-D586-2A48-B709-91CBFA8A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B615F-B5F2-8842-9A3C-9B3D35EDB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0CEBA-AE0B-8E47-8538-2AE872E9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7179A-7E7F-B346-B921-722F6CCF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F0B7F-EEA2-E94E-95B3-4E4F5186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8152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420-DF70-C94C-A772-E65F319B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3DA2E-E5B9-1B49-8EE8-426FF6E6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3CF3C-8F3A-0F46-A222-EE3A1F952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06470-B5A2-974A-9901-F751F312C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9E87E-EB0C-9E44-94FC-94D93E143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1CB15-B85F-2346-B5D7-23E304C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5D393-34A7-5B44-AADF-DD413C7A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0C5EC-A9D8-2343-A5D2-5F94EA7C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389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8361-61B7-BA4C-B803-CB87E914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ABAAE-138E-EF41-84F4-238F9A94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90E1F-F697-C24C-8757-BED535F6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C12C-510C-584A-AC7C-F2664566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0651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123E1-E2E2-3A4C-8BC6-50C6D83C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3F3F4-63A8-DE4E-AC9D-28D296A0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89FE-6D03-9842-98F3-2F172169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5684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CADE-884D-D84F-8C64-9FF92D6F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67620-E947-964C-A2A8-C682BD6E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2CEDD-1480-384E-8D85-8338E8D65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EC977-4F34-7D46-9F63-6D6448DF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5DB7-EB60-0749-BF60-A447AE35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4D7-1037-B640-BF14-168C741A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960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0955-0E7A-194E-9B52-4B21D5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11F01-6CCD-9F4D-A0FC-35E0823F6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08E0B-A142-884C-9F20-EE921DCA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808B-6881-4D48-BD09-B6D772B0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E3C52-F808-A84C-9116-C3B5A915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AF3E9-F2C5-E84B-B81D-DE97AE3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2013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8E595-F4D6-5C40-B1D5-4F153093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4BB8E-C2D0-D94D-AC9C-29A288B8B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756D-E95F-F641-8498-E9196A13D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0C5B-1787-A24A-BECC-A60E9C5A78CC}" type="datetimeFigureOut">
              <a:rPr lang="en-SA" smtClean="0"/>
              <a:t>06/10/2021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478C-0A13-A441-ADEB-13D897B75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A178-A637-E84D-90A7-34B7F31F0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0800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1935D"/>
          </a:solidFill>
          <a:latin typeface="Dos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azeedAlKhalaf/grade_12_ict_projects/blob/main/quarter_one_project/assets/calculator_flowchart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azeedAlKhalaf/grade_12_ict_projects/tree/main/quarter_one_project&#8203;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EECD-503C-174B-BE71-504555095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7135"/>
            <a:ext cx="9144000" cy="2387600"/>
          </a:xfrm>
        </p:spPr>
        <p:txBody>
          <a:bodyPr/>
          <a:lstStyle/>
          <a:p>
            <a:r>
              <a:rPr lang="en-SA" dirty="0">
                <a:latin typeface="Dosis"/>
              </a:rPr>
              <a:t>Calculator in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9404-F09F-FB40-A6B4-13C6CC97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6810"/>
            <a:ext cx="9144000" cy="1655762"/>
          </a:xfrm>
        </p:spPr>
        <p:txBody>
          <a:bodyPr/>
          <a:lstStyle/>
          <a:p>
            <a:r>
              <a:rPr lang="en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By: Yazeed AlKhalaf - S190280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743A9-329E-1A49-96E9-58EC14BD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99" b="10799"/>
          <a:stretch/>
        </p:blipFill>
        <p:spPr>
          <a:xfrm>
            <a:off x="4311865" y="631373"/>
            <a:ext cx="3568269" cy="27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>
                <a:latin typeface="Dosis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6B75-1367-9547-89C3-C7DD7AC3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>
                <a:latin typeface="Roboto"/>
                <a:ea typeface="Roboto"/>
              </a:rPr>
              <a:t>I would like to create a calculator in Python.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>
                <a:latin typeface="Roboto"/>
                <a:ea typeface="Roboto"/>
              </a:rPr>
              <a:t>This calculator should be supporting Addition, Subtraction, Multiplication, and Division.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dirty="0">
                <a:latin typeface="Roboto"/>
                <a:ea typeface="Roboto"/>
              </a:rPr>
              <a:t>It should have good code.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4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>
                <a:latin typeface="Dosis"/>
              </a:rPr>
              <a:t>Algorithm and Flowchart</a:t>
            </a:r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2A41E55E-844B-47F7-991C-DD727FED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2967" y="-5791"/>
            <a:ext cx="4784784" cy="65532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11BB98-6A34-4BB0-95C2-84912781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189928"/>
            <a:ext cx="6504318" cy="13464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b="1" dirty="0">
                <a:latin typeface="Roboto"/>
                <a:ea typeface="Roboto"/>
              </a:rPr>
              <a:t>File on GitHub:</a:t>
            </a:r>
            <a:endParaRPr lang="en-US" sz="1800" b="1" dirty="0">
              <a:ea typeface="Roboto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Roboto"/>
                <a:ea typeface="Roboto"/>
                <a:cs typeface="Calibri"/>
                <a:hlinkClick r:id="rId4"/>
              </a:rPr>
              <a:t>https://github.com/YazeedAlKhalaf/grade_12_ict_projects/blob/main/quarter_one_project/assets/calculator_flowchart.pdf</a:t>
            </a:r>
            <a:endParaRPr lang="en-US" dirty="0">
              <a:latin typeface="Roboto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D269A-4F80-7C49-81B8-7D92995731DD}"/>
              </a:ext>
            </a:extLst>
          </p:cNvPr>
          <p:cNvSpPr txBox="1">
            <a:spLocks/>
          </p:cNvSpPr>
          <p:nvPr/>
        </p:nvSpPr>
        <p:spPr>
          <a:xfrm>
            <a:off x="849085" y="1978641"/>
            <a:ext cx="6504318" cy="2484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E1935D"/>
                </a:solidFill>
                <a:latin typeface="Roboto"/>
                <a:ea typeface="Roboto"/>
              </a:rPr>
              <a:t>Algorithm: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Roboto"/>
              </a:rPr>
              <a:t>Print menu.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Roboto"/>
              </a:rPr>
              <a:t>Get option from the user.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Roboto"/>
              </a:rPr>
              <a:t>Get first and second number from user.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Roboto"/>
              </a:rPr>
              <a:t>Do </a:t>
            </a:r>
            <a:r>
              <a:rPr lang="en-US" sz="1800" dirty="0">
                <a:latin typeface="Roboto"/>
                <a:ea typeface="Roboto"/>
              </a:rPr>
              <a:t>Addition, Subtraction, Multiplication, or Division based on the user choice of option.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Roboto"/>
                <a:ea typeface="Roboto"/>
              </a:rPr>
              <a:t>Print the result.</a:t>
            </a:r>
            <a:endParaRPr lang="en-US" sz="1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638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Python Program</a:t>
            </a:r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F80FEDE-0672-4CF7-9688-CDA93F18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51" y="1704309"/>
            <a:ext cx="2743200" cy="399572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C4196740-8721-4465-8B20-64FAF1F2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1681752"/>
            <a:ext cx="2743200" cy="401208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AB0FD6-1365-481E-A989-579BFCC83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520" y="5865663"/>
            <a:ext cx="9667336" cy="7426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b="1" dirty="0">
                <a:latin typeface="Roboto"/>
                <a:ea typeface="Roboto"/>
              </a:rPr>
              <a:t>Code on GitHub:</a:t>
            </a:r>
            <a:endParaRPr lang="en-US" sz="1800" b="1" dirty="0">
              <a:ea typeface="Roboto"/>
              <a:cs typeface="Calibri"/>
            </a:endParaRPr>
          </a:p>
          <a:p>
            <a:pPr>
              <a:buNone/>
            </a:pPr>
            <a:r>
              <a:rPr lang="en-US" sz="1800" b="1" dirty="0">
                <a:latin typeface="Roboto"/>
                <a:ea typeface="Roboto"/>
                <a:cs typeface="Calibri"/>
                <a:hlinkClick r:id="rId4"/>
              </a:rPr>
              <a:t>https://github.com/YazeedAlKhalaf/grade_12_ict_projects/tree/main/quarter_one_project</a:t>
            </a:r>
            <a:endParaRPr lang="en-US" sz="1800" b="1" dirty="0">
              <a:latin typeface="Roboto"/>
              <a:ea typeface="Roboto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884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Test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E1C150A-CD5F-432D-8774-B26F59A1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7" y="1708218"/>
            <a:ext cx="7070783" cy="42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6B75-1367-9547-89C3-C7DD7AC3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Roboto"/>
                <a:ea typeface="Roboto"/>
              </a:rPr>
              <a:t>I had so much fun creating this calculator. I learned so much in the Python language.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Roboto"/>
                <a:ea typeface="Roboto"/>
              </a:rPr>
              <a:t>I will improve it by adding square root and squaring a number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9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EECD-503C-174B-BE71-504555095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 b="1" dirty="0">
                <a:solidFill>
                  <a:srgbClr val="E1935D"/>
                </a:solidFill>
                <a:latin typeface="Dosis" pitchFamily="2" charset="77"/>
              </a:rPr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9404-F09F-FB40-A6B4-13C6CC97D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7192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191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Dosis</vt:lpstr>
      <vt:lpstr>Arial</vt:lpstr>
      <vt:lpstr>Roboto</vt:lpstr>
      <vt:lpstr>Calibri</vt:lpstr>
      <vt:lpstr>Office Theme</vt:lpstr>
      <vt:lpstr>Calculator in Python</vt:lpstr>
      <vt:lpstr>Introduction</vt:lpstr>
      <vt:lpstr>Algorithm and Flowchart</vt:lpstr>
      <vt:lpstr>Python Program</vt:lpstr>
      <vt:lpstr>Test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Dribbling in Basketball</dc:title>
  <dc:creator>Yazeed AlKhalaf</dc:creator>
  <cp:lastModifiedBy>Yazeed AlKhalaf</cp:lastModifiedBy>
  <cp:revision>100</cp:revision>
  <dcterms:created xsi:type="dcterms:W3CDTF">2021-10-01T12:05:12Z</dcterms:created>
  <dcterms:modified xsi:type="dcterms:W3CDTF">2021-10-06T15:46:48Z</dcterms:modified>
</cp:coreProperties>
</file>